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</p:sldIdLst>
  <p:sldSz cx="9144000" cy="6858000" type="screen4x3"/>
  <p:notesSz cx="7099300" cy="102346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9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test.xls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9035312"/>
              </p:ext>
            </p:extLst>
          </p:nvPr>
        </p:nvGraphicFramePr>
        <p:xfrm>
          <a:off x="1338110" y="1268760"/>
          <a:ext cx="6707187" cy="4182241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VY_32_INOVACE_30-18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Kostková</a:t>
                      </a:r>
                      <a:endParaRPr kumimoji="0" lang="cs-CZ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27. února 2013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Test znalostí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Žáci podle předlohy připraví tabulky a graf, vyučující může dát žákům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k dispozici zdrojová data, umístěná na listu 2, podle svého uvážení.  Vyučující zkontroluje správnost změnou vstupních údajů, např. zda v pátek jdou zvolit první jídla ze seznamu (zda student zamkl buňky před </a:t>
                      </a:r>
                      <a:r>
                        <a:rPr kumimoji="0" lang="cs-CZ" sz="12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rozkopírováním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 vzorce, pokud nedělal každý vzorec </a:t>
                      </a: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zvlášť!!!).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3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Test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sz="2400" dirty="0" smtClean="0">
                <a:hlinkClick r:id="rId2" action="ppaction://hlinkfile"/>
              </a:rPr>
              <a:t>Test</a:t>
            </a:r>
            <a:endParaRPr lang="cs-CZ" sz="2400" dirty="0" smtClean="0"/>
          </a:p>
          <a:p>
            <a:r>
              <a:rPr lang="cs-CZ" sz="2400" dirty="0" smtClean="0"/>
              <a:t>Na listu 2 jsou uvedena vstupní data</a:t>
            </a:r>
          </a:p>
          <a:p>
            <a:r>
              <a:rPr lang="cs-CZ" sz="2400" dirty="0" smtClean="0"/>
              <a:t>Na listu 1 vytvořte  tabulky a graf podle předlohy, v první tabulce bude v každém dnu týdne u každé položky příslušný rozbalovací seznam. </a:t>
            </a:r>
          </a:p>
          <a:p>
            <a:r>
              <a:rPr lang="cs-CZ" sz="2400" dirty="0" smtClean="0"/>
              <a:t>Vyplňte první tabulku dle svého uvážení.</a:t>
            </a:r>
          </a:p>
          <a:p>
            <a:r>
              <a:rPr lang="cs-CZ" sz="2400" dirty="0" smtClean="0"/>
              <a:t>Připravte druhou tabulku, kde se bude počítat cena jednotlivých obědů.</a:t>
            </a:r>
          </a:p>
          <a:p>
            <a:r>
              <a:rPr lang="cs-CZ" sz="2400" dirty="0" smtClean="0"/>
              <a:t>Ve třetí tabulce zjistěte průměrnou cenu, minimální a maximální cenu oběda.</a:t>
            </a:r>
          </a:p>
          <a:p>
            <a:r>
              <a:rPr lang="cs-CZ" sz="2400" dirty="0" smtClean="0"/>
              <a:t>Doplňte grafem.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Při tvorbě </a:t>
            </a:r>
            <a:r>
              <a:rPr lang="cs-CZ" sz="2400" dirty="0" err="1" smtClean="0"/>
              <a:t>DUMu</a:t>
            </a:r>
            <a:r>
              <a:rPr lang="cs-CZ" sz="2400" dirty="0" smtClean="0"/>
              <a:t> byly použity materiály autora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02977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Vlastní 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C000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65</TotalTime>
  <Words>185</Words>
  <Application>Microsoft Office PowerPoint</Application>
  <PresentationFormat>Předvádění na obrazovce 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šablona</vt:lpstr>
      <vt:lpstr>Prezentace aplikace PowerPoint</vt:lpstr>
      <vt:lpstr>Test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Alena Stachová</cp:lastModifiedBy>
  <cp:revision>4</cp:revision>
  <cp:lastPrinted>2014-01-31T14:54:20Z</cp:lastPrinted>
  <dcterms:created xsi:type="dcterms:W3CDTF">2014-01-26T20:22:31Z</dcterms:created>
  <dcterms:modified xsi:type="dcterms:W3CDTF">2014-01-31T14:55:10Z</dcterms:modified>
</cp:coreProperties>
</file>